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56" d="100"/>
          <a:sy n="56" d="100"/>
        </p:scale>
        <p:origin x="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C9985-D934-0460-8950-9511D5822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6A099D-D07F-877F-7B96-3435E24647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C611E-083A-30DF-77AC-45CCC08F7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BC8C1-2008-D377-5146-95C798E99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59EFE-DEAB-F4FE-6E8B-B38FB4040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97837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E20FC-4D2A-B6D3-9B32-9418F8429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BB5C2-F2A1-DCC2-6FA9-8F1D70AC3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23738-134D-E5EC-E220-464E24594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2E58A-9645-8CC2-BB0E-CF4F2DA39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0F7A6-FCD5-20EC-FD73-3AAC97DB9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9344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C6FDBC-237E-7416-1CBE-7F943BC29F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42D688-E816-CD3C-C02A-B6579680F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FD3E2-0708-7F08-2559-B6C0F590C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82A18-5005-745F-37F0-F3F3B8F57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C6F7F-CB03-ABE8-86AF-02C48ACF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5343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70067-F472-971D-5123-1357B6521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A8457-84E4-5151-22E4-0A85D61D2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80C6A-A4CD-9511-7B23-D69748D36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F6BD3-45E1-7CC0-C86A-96CEF3977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5255B-F22F-67C8-BC1C-8F438BCA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28579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28AED-56A2-D55D-A71B-87EC1C824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04C04-8FBC-959C-C186-ED4BFF22E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19B7E-2FCB-E81F-D05B-DD687F3E9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D42C9-B622-DCA4-FDD1-BE7A4F53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6C2D9-564F-DCE2-AB5C-455EB0F03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2332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08AC8-8253-A9AD-0B51-DE1050BF4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BDA70-3A5A-585A-5BBF-C21E38A2C4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5FD6B-5D56-2391-DB46-33D279073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C425D-8C3F-A5F9-11FB-9713E55AD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9F892-407D-C8F8-FF99-73F55AB29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FCBAD-D7D7-E4AF-FFE7-199DB1D30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6965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6D182-67DD-B086-6F01-A64A8D76F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CE24AE-A9F4-8353-838E-510D4404B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0D128D-6044-F51F-6E3B-02AD86F959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5B14D2-20E2-1499-100B-4D093B9E3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10424E-EE85-B646-5328-07D08F2270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4D540-AE31-6C78-923D-C01E276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1C0C47-B34C-3EAF-3446-BB44F01A6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25ED5-8E3E-1602-B633-7E5105314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2489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779AA-BFDF-E261-12DA-4C7D065EC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E7D31B-2E59-33F1-DCD3-3F25C7E4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90E7E4-4640-9C05-A6CD-CE2EBC59B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B66EA7-5BD7-E311-B288-96E5BCE9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2330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048489-FE67-1DB1-591D-4ED6E4414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9C23B6-78D6-0594-7111-FE0F7B8C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9513EC-70A9-82A8-14BB-44FE023D6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18847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6057D-F8F5-53AA-7900-34B1EFCF5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1E0D8-6193-7EAA-7885-1F31664DD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EA453F-8FE8-179F-942F-D999B0F4A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F2AFE-D840-C2FF-1DDD-A74D22DAF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88FD35-1585-BEE6-5E22-CDD0F10A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31BBB-EC8B-B3D4-B8AD-89A5F7BE3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3161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3F85-11AD-6DCD-42F8-7B25B7A66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504FC6-3CEB-9B4C-97B8-C754A70AD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85BF42-DA97-48D6-A987-AFBDECC59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27B91-95EA-457C-9BD6-CBE8DE4FE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FD5F4-1DC9-FB00-1300-61A5D6BDE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90289-1F6E-EC47-1693-7D7CB88AB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9815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9B44EA-2D46-FD70-AF13-8D5490A22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8311E-8C57-D44C-C4E7-AD2CA0CD8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2CE35-D3DF-9A87-9B64-318E4F8E6A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FEB55-CB3F-30FB-1796-4D1D8CDC5F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717F4-E66F-65BB-F4C5-9A9F28A49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0771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youtu.be/v-LfljO8x7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24F1-CFE4-D03B-CA91-D2AF5D4F1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dirty="0"/>
              <a:t>فيديو تعليمي لطريقة إرتداء زي العمل </a:t>
            </a:r>
            <a:endParaRPr lang="en-A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863DE4-12A5-4934-BFCC-E1A22F231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9642" y="1825625"/>
            <a:ext cx="10515600" cy="831311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https://youtu.be/v-LfljO8x7g</a:t>
            </a:r>
            <a:endParaRPr lang="ar-AE" dirty="0"/>
          </a:p>
          <a:p>
            <a:endParaRPr lang="en-US" dirty="0"/>
          </a:p>
        </p:txBody>
      </p:sp>
      <p:pic>
        <p:nvPicPr>
          <p:cNvPr id="1026" name="Picture 2" descr="‫متطلبات السلامة المهنية - YouTube‬‎">
            <a:extLst>
              <a:ext uri="{FF2B5EF4-FFF2-40B4-BE49-F238E27FC236}">
                <a16:creationId xmlns:a16="http://schemas.microsoft.com/office/drawing/2014/main" id="{2F865B74-B05E-425B-9291-3C9120F2D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207" y="3008462"/>
            <a:ext cx="5089586" cy="289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802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فيديو تعليمي لطريقة إرتداء زي العمل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أدوات السلامة في ورشة الصيانة</dc:title>
  <dc:creator>ABDELRAHMAN MOHAMED ABDELAZIZ</dc:creator>
  <cp:lastModifiedBy>MEEAD AHMED OBAID ALTENEIJI</cp:lastModifiedBy>
  <cp:revision>4</cp:revision>
  <dcterms:created xsi:type="dcterms:W3CDTF">2024-03-31T18:33:12Z</dcterms:created>
  <dcterms:modified xsi:type="dcterms:W3CDTF">2024-04-02T05:46:53Z</dcterms:modified>
</cp:coreProperties>
</file>